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49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0C2A9-5967-4D26-A51A-935DDDF7187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0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0C2A9-5967-4D26-A51A-935DDDF7187E}" type="datetimeFigureOut">
              <a:rPr lang="ko-KR" altLang="en-US" smtClean="0"/>
              <a:t>2018-05-14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AF9C9-68EE-4552-BFA2-EC721A519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5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6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7A81275-54A4-48E3-AC6C-FC269D4F1B6A}"/>
              </a:ext>
            </a:extLst>
          </p:cNvPr>
          <p:cNvCxnSpPr/>
          <p:nvPr/>
        </p:nvCxnSpPr>
        <p:spPr>
          <a:xfrm flipV="1">
            <a:off x="8964118" y="2248525"/>
            <a:ext cx="974361" cy="77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D765C0C-4A92-43B4-A46D-F50FCC02438C}"/>
              </a:ext>
            </a:extLst>
          </p:cNvPr>
          <p:cNvSpPr txBox="1"/>
          <p:nvPr/>
        </p:nvSpPr>
        <p:spPr>
          <a:xfrm>
            <a:off x="10013430" y="1767085"/>
            <a:ext cx="2038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움직이는 정보를 넣어 </a:t>
            </a:r>
            <a:r>
              <a:rPr lang="ko-KR" altLang="en-US" dirty="0" err="1"/>
              <a:t>놓는거</a:t>
            </a:r>
            <a:r>
              <a:rPr lang="ko-KR" altLang="en-US" dirty="0"/>
              <a:t> 밖에 아니다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랜더를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표현되어진다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행렬에 값을 설정하는 거 일분</a:t>
            </a:r>
            <a:r>
              <a:rPr lang="en-US" altLang="ko-KR" dirty="0"/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7A0C34-3C29-4DB8-BF2E-872828644349}"/>
              </a:ext>
            </a:extLst>
          </p:cNvPr>
          <p:cNvCxnSpPr/>
          <p:nvPr/>
        </p:nvCxnSpPr>
        <p:spPr>
          <a:xfrm flipH="1" flipV="1">
            <a:off x="-1514007" y="1767085"/>
            <a:ext cx="1394086" cy="115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AD6F04-E43C-455F-B2D0-AC2CB60E3AEC}"/>
              </a:ext>
            </a:extLst>
          </p:cNvPr>
          <p:cNvSpPr txBox="1"/>
          <p:nvPr/>
        </p:nvSpPr>
        <p:spPr>
          <a:xfrm>
            <a:off x="-3387777" y="359764"/>
            <a:ext cx="2893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로켓 목표를 향해서 보지를 않아</a:t>
            </a:r>
            <a:r>
              <a:rPr lang="en-US" altLang="ko-KR" dirty="0"/>
              <a:t>..&gt;?</a:t>
            </a:r>
          </a:p>
          <a:p>
            <a:r>
              <a:rPr lang="ko-KR" altLang="en-US" dirty="0"/>
              <a:t>이동만 </a:t>
            </a:r>
            <a:r>
              <a:rPr lang="ko-KR" altLang="en-US" dirty="0" err="1"/>
              <a:t>느껴짐</a:t>
            </a:r>
            <a:r>
              <a:rPr lang="ko-KR" altLang="en-US" dirty="0"/>
              <a:t> </a:t>
            </a:r>
            <a:r>
              <a:rPr lang="en-US" altLang="ko-KR" dirty="0"/>
              <a:t>(15</a:t>
            </a:r>
            <a:r>
              <a:rPr lang="ko-KR" altLang="en-US" dirty="0"/>
              <a:t>도 회전한 면만 보임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변수를 추가해서 회전 각도를 변경시켜 준다</a:t>
            </a:r>
            <a:r>
              <a:rPr lang="en-US" altLang="ko-KR" dirty="0"/>
              <a:t>.(</a:t>
            </a:r>
            <a:r>
              <a:rPr lang="ko-KR" altLang="en-US" dirty="0"/>
              <a:t>누적이 이루어지지 않는다</a:t>
            </a:r>
            <a:r>
              <a:rPr lang="en-US" altLang="ko-KR" dirty="0"/>
              <a:t>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A0B58B4-73C9-4F25-9CB5-C1AD5AC7E9AF}"/>
              </a:ext>
            </a:extLst>
          </p:cNvPr>
          <p:cNvCxnSpPr>
            <a:endCxn id="3" idx="1"/>
          </p:cNvCxnSpPr>
          <p:nvPr/>
        </p:nvCxnSpPr>
        <p:spPr>
          <a:xfrm>
            <a:off x="-704538" y="3429000"/>
            <a:ext cx="704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C57D9D-4DC3-4C1B-8E95-EB44C9061D75}"/>
              </a:ext>
            </a:extLst>
          </p:cNvPr>
          <p:cNvSpPr txBox="1"/>
          <p:nvPr/>
        </p:nvSpPr>
        <p:spPr>
          <a:xfrm>
            <a:off x="-4107306" y="2918617"/>
            <a:ext cx="359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계속 중복해서 행렬을 곱해준다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공전 자전이 계속 중복 </a:t>
            </a:r>
            <a:r>
              <a:rPr lang="ko-KR" altLang="en-US" dirty="0" err="1"/>
              <a:t>되서</a:t>
            </a:r>
            <a:r>
              <a:rPr lang="ko-KR" altLang="en-US" dirty="0"/>
              <a:t> 원하는 값이 일어나지 않는다</a:t>
            </a:r>
            <a:r>
              <a:rPr lang="en-US" altLang="ko-KR" dirty="0"/>
              <a:t>.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5DD566C0-C69B-4EF5-BDE8-2AFB9EF10020}"/>
              </a:ext>
            </a:extLst>
          </p:cNvPr>
          <p:cNvSpPr/>
          <p:nvPr/>
        </p:nvSpPr>
        <p:spPr>
          <a:xfrm>
            <a:off x="-3102978" y="3837482"/>
            <a:ext cx="1670019" cy="1019331"/>
          </a:xfrm>
          <a:custGeom>
            <a:avLst/>
            <a:gdLst>
              <a:gd name="connsiteX0" fmla="*/ 839463 w 1670019"/>
              <a:gd name="connsiteY0" fmla="*/ 809469 h 1019331"/>
              <a:gd name="connsiteX1" fmla="*/ 764512 w 1670019"/>
              <a:gd name="connsiteY1" fmla="*/ 779488 h 1019331"/>
              <a:gd name="connsiteX2" fmla="*/ 659581 w 1670019"/>
              <a:gd name="connsiteY2" fmla="*/ 899410 h 1019331"/>
              <a:gd name="connsiteX3" fmla="*/ 704552 w 1670019"/>
              <a:gd name="connsiteY3" fmla="*/ 929390 h 1019331"/>
              <a:gd name="connsiteX4" fmla="*/ 884434 w 1670019"/>
              <a:gd name="connsiteY4" fmla="*/ 914400 h 1019331"/>
              <a:gd name="connsiteX5" fmla="*/ 974375 w 1670019"/>
              <a:gd name="connsiteY5" fmla="*/ 899410 h 1019331"/>
              <a:gd name="connsiteX6" fmla="*/ 1034335 w 1670019"/>
              <a:gd name="connsiteY6" fmla="*/ 824459 h 1019331"/>
              <a:gd name="connsiteX7" fmla="*/ 1049326 w 1670019"/>
              <a:gd name="connsiteY7" fmla="*/ 764498 h 1019331"/>
              <a:gd name="connsiteX8" fmla="*/ 1019345 w 1670019"/>
              <a:gd name="connsiteY8" fmla="*/ 644577 h 1019331"/>
              <a:gd name="connsiteX9" fmla="*/ 959385 w 1670019"/>
              <a:gd name="connsiteY9" fmla="*/ 599607 h 1019331"/>
              <a:gd name="connsiteX10" fmla="*/ 839463 w 1670019"/>
              <a:gd name="connsiteY10" fmla="*/ 569626 h 1019331"/>
              <a:gd name="connsiteX11" fmla="*/ 794493 w 1670019"/>
              <a:gd name="connsiteY11" fmla="*/ 554636 h 1019331"/>
              <a:gd name="connsiteX12" fmla="*/ 449719 w 1670019"/>
              <a:gd name="connsiteY12" fmla="*/ 599607 h 1019331"/>
              <a:gd name="connsiteX13" fmla="*/ 419739 w 1670019"/>
              <a:gd name="connsiteY13" fmla="*/ 644577 h 1019331"/>
              <a:gd name="connsiteX14" fmla="*/ 449719 w 1670019"/>
              <a:gd name="connsiteY14" fmla="*/ 794479 h 1019331"/>
              <a:gd name="connsiteX15" fmla="*/ 644591 w 1670019"/>
              <a:gd name="connsiteY15" fmla="*/ 839449 h 1019331"/>
              <a:gd name="connsiteX16" fmla="*/ 1229208 w 1670019"/>
              <a:gd name="connsiteY16" fmla="*/ 824459 h 1019331"/>
              <a:gd name="connsiteX17" fmla="*/ 1304158 w 1670019"/>
              <a:gd name="connsiteY17" fmla="*/ 734518 h 1019331"/>
              <a:gd name="connsiteX18" fmla="*/ 1334139 w 1670019"/>
              <a:gd name="connsiteY18" fmla="*/ 644577 h 1019331"/>
              <a:gd name="connsiteX19" fmla="*/ 1304158 w 1670019"/>
              <a:gd name="connsiteY19" fmla="*/ 434715 h 1019331"/>
              <a:gd name="connsiteX20" fmla="*/ 1289168 w 1670019"/>
              <a:gd name="connsiteY20" fmla="*/ 389744 h 1019331"/>
              <a:gd name="connsiteX21" fmla="*/ 1244198 w 1670019"/>
              <a:gd name="connsiteY21" fmla="*/ 359764 h 1019331"/>
              <a:gd name="connsiteX22" fmla="*/ 1139267 w 1670019"/>
              <a:gd name="connsiteY22" fmla="*/ 329784 h 1019331"/>
              <a:gd name="connsiteX23" fmla="*/ 1049326 w 1670019"/>
              <a:gd name="connsiteY23" fmla="*/ 299803 h 1019331"/>
              <a:gd name="connsiteX24" fmla="*/ 1004355 w 1670019"/>
              <a:gd name="connsiteY24" fmla="*/ 284813 h 1019331"/>
              <a:gd name="connsiteX25" fmla="*/ 959385 w 1670019"/>
              <a:gd name="connsiteY25" fmla="*/ 254833 h 1019331"/>
              <a:gd name="connsiteX26" fmla="*/ 524670 w 1670019"/>
              <a:gd name="connsiteY26" fmla="*/ 254833 h 1019331"/>
              <a:gd name="connsiteX27" fmla="*/ 464709 w 1670019"/>
              <a:gd name="connsiteY27" fmla="*/ 284813 h 1019331"/>
              <a:gd name="connsiteX28" fmla="*/ 419739 w 1670019"/>
              <a:gd name="connsiteY28" fmla="*/ 299803 h 1019331"/>
              <a:gd name="connsiteX29" fmla="*/ 344788 w 1670019"/>
              <a:gd name="connsiteY29" fmla="*/ 344774 h 1019331"/>
              <a:gd name="connsiteX30" fmla="*/ 329798 w 1670019"/>
              <a:gd name="connsiteY30" fmla="*/ 419725 h 1019331"/>
              <a:gd name="connsiteX31" fmla="*/ 314808 w 1670019"/>
              <a:gd name="connsiteY31" fmla="*/ 464695 h 1019331"/>
              <a:gd name="connsiteX32" fmla="*/ 329798 w 1670019"/>
              <a:gd name="connsiteY32" fmla="*/ 719528 h 1019331"/>
              <a:gd name="connsiteX33" fmla="*/ 374768 w 1670019"/>
              <a:gd name="connsiteY33" fmla="*/ 734518 h 1019331"/>
              <a:gd name="connsiteX34" fmla="*/ 449719 w 1670019"/>
              <a:gd name="connsiteY34" fmla="*/ 764498 h 1019331"/>
              <a:gd name="connsiteX35" fmla="*/ 749522 w 1670019"/>
              <a:gd name="connsiteY35" fmla="*/ 794479 h 1019331"/>
              <a:gd name="connsiteX36" fmla="*/ 854453 w 1670019"/>
              <a:gd name="connsiteY36" fmla="*/ 809469 h 1019331"/>
              <a:gd name="connsiteX37" fmla="*/ 1334139 w 1670019"/>
              <a:gd name="connsiteY37" fmla="*/ 794479 h 1019331"/>
              <a:gd name="connsiteX38" fmla="*/ 1409089 w 1670019"/>
              <a:gd name="connsiteY38" fmla="*/ 719528 h 1019331"/>
              <a:gd name="connsiteX39" fmla="*/ 1454060 w 1670019"/>
              <a:gd name="connsiteY39" fmla="*/ 674557 h 1019331"/>
              <a:gd name="connsiteX40" fmla="*/ 1499030 w 1670019"/>
              <a:gd name="connsiteY40" fmla="*/ 569626 h 1019331"/>
              <a:gd name="connsiteX41" fmla="*/ 1484040 w 1670019"/>
              <a:gd name="connsiteY41" fmla="*/ 179882 h 1019331"/>
              <a:gd name="connsiteX42" fmla="*/ 1349129 w 1670019"/>
              <a:gd name="connsiteY42" fmla="*/ 89941 h 1019331"/>
              <a:gd name="connsiteX43" fmla="*/ 1289168 w 1670019"/>
              <a:gd name="connsiteY43" fmla="*/ 74951 h 1019331"/>
              <a:gd name="connsiteX44" fmla="*/ 1154257 w 1670019"/>
              <a:gd name="connsiteY44" fmla="*/ 29980 h 1019331"/>
              <a:gd name="connsiteX45" fmla="*/ 1109286 w 1670019"/>
              <a:gd name="connsiteY45" fmla="*/ 14990 h 1019331"/>
              <a:gd name="connsiteX46" fmla="*/ 959385 w 1670019"/>
              <a:gd name="connsiteY46" fmla="*/ 0 h 1019331"/>
              <a:gd name="connsiteX47" fmla="*/ 539660 w 1670019"/>
              <a:gd name="connsiteY47" fmla="*/ 14990 h 1019331"/>
              <a:gd name="connsiteX48" fmla="*/ 494689 w 1670019"/>
              <a:gd name="connsiteY48" fmla="*/ 29980 h 1019331"/>
              <a:gd name="connsiteX49" fmla="*/ 434729 w 1670019"/>
              <a:gd name="connsiteY49" fmla="*/ 44970 h 1019331"/>
              <a:gd name="connsiteX50" fmla="*/ 374768 w 1670019"/>
              <a:gd name="connsiteY50" fmla="*/ 89941 h 1019331"/>
              <a:gd name="connsiteX51" fmla="*/ 284827 w 1670019"/>
              <a:gd name="connsiteY51" fmla="*/ 119921 h 1019331"/>
              <a:gd name="connsiteX52" fmla="*/ 179896 w 1670019"/>
              <a:gd name="connsiteY52" fmla="*/ 194872 h 1019331"/>
              <a:gd name="connsiteX53" fmla="*/ 104945 w 1670019"/>
              <a:gd name="connsiteY53" fmla="*/ 299803 h 1019331"/>
              <a:gd name="connsiteX54" fmla="*/ 74965 w 1670019"/>
              <a:gd name="connsiteY54" fmla="*/ 359764 h 1019331"/>
              <a:gd name="connsiteX55" fmla="*/ 29994 w 1670019"/>
              <a:gd name="connsiteY55" fmla="*/ 434715 h 1019331"/>
              <a:gd name="connsiteX56" fmla="*/ 14 w 1670019"/>
              <a:gd name="connsiteY56" fmla="*/ 569626 h 1019331"/>
              <a:gd name="connsiteX57" fmla="*/ 29994 w 1670019"/>
              <a:gd name="connsiteY57" fmla="*/ 839449 h 1019331"/>
              <a:gd name="connsiteX58" fmla="*/ 74965 w 1670019"/>
              <a:gd name="connsiteY58" fmla="*/ 884420 h 1019331"/>
              <a:gd name="connsiteX59" fmla="*/ 194886 w 1670019"/>
              <a:gd name="connsiteY59" fmla="*/ 914400 h 1019331"/>
              <a:gd name="connsiteX60" fmla="*/ 404748 w 1670019"/>
              <a:gd name="connsiteY60" fmla="*/ 959370 h 1019331"/>
              <a:gd name="connsiteX61" fmla="*/ 734532 w 1670019"/>
              <a:gd name="connsiteY61" fmla="*/ 974361 h 1019331"/>
              <a:gd name="connsiteX62" fmla="*/ 854453 w 1670019"/>
              <a:gd name="connsiteY62" fmla="*/ 989351 h 1019331"/>
              <a:gd name="connsiteX63" fmla="*/ 1034335 w 1670019"/>
              <a:gd name="connsiteY63" fmla="*/ 1019331 h 1019331"/>
              <a:gd name="connsiteX64" fmla="*/ 1394099 w 1670019"/>
              <a:gd name="connsiteY64" fmla="*/ 989351 h 1019331"/>
              <a:gd name="connsiteX65" fmla="*/ 1484040 w 1670019"/>
              <a:gd name="connsiteY65" fmla="*/ 959370 h 1019331"/>
              <a:gd name="connsiteX66" fmla="*/ 1603962 w 1670019"/>
              <a:gd name="connsiteY66" fmla="*/ 869429 h 1019331"/>
              <a:gd name="connsiteX67" fmla="*/ 1618952 w 1670019"/>
              <a:gd name="connsiteY67" fmla="*/ 824459 h 1019331"/>
              <a:gd name="connsiteX68" fmla="*/ 1663922 w 1670019"/>
              <a:gd name="connsiteY68" fmla="*/ 809469 h 1019331"/>
              <a:gd name="connsiteX69" fmla="*/ 1663922 w 1670019"/>
              <a:gd name="connsiteY69" fmla="*/ 599607 h 101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670019" h="1019331">
                <a:moveTo>
                  <a:pt x="839463" y="809469"/>
                </a:moveTo>
                <a:cubicBezTo>
                  <a:pt x="814479" y="799475"/>
                  <a:pt x="791420" y="779488"/>
                  <a:pt x="764512" y="779488"/>
                </a:cubicBezTo>
                <a:cubicBezTo>
                  <a:pt x="655439" y="779488"/>
                  <a:pt x="608065" y="796379"/>
                  <a:pt x="659581" y="899410"/>
                </a:cubicBezTo>
                <a:cubicBezTo>
                  <a:pt x="667638" y="915524"/>
                  <a:pt x="689562" y="919397"/>
                  <a:pt x="704552" y="929390"/>
                </a:cubicBezTo>
                <a:cubicBezTo>
                  <a:pt x="764513" y="924393"/>
                  <a:pt x="824633" y="921044"/>
                  <a:pt x="884434" y="914400"/>
                </a:cubicBezTo>
                <a:cubicBezTo>
                  <a:pt x="914642" y="911044"/>
                  <a:pt x="945916" y="910082"/>
                  <a:pt x="974375" y="899410"/>
                </a:cubicBezTo>
                <a:cubicBezTo>
                  <a:pt x="993360" y="892291"/>
                  <a:pt x="1026770" y="835807"/>
                  <a:pt x="1034335" y="824459"/>
                </a:cubicBezTo>
                <a:cubicBezTo>
                  <a:pt x="1039332" y="804472"/>
                  <a:pt x="1051037" y="785029"/>
                  <a:pt x="1049326" y="764498"/>
                </a:cubicBezTo>
                <a:cubicBezTo>
                  <a:pt x="1045904" y="723436"/>
                  <a:pt x="1039076" y="680750"/>
                  <a:pt x="1019345" y="644577"/>
                </a:cubicBezTo>
                <a:cubicBezTo>
                  <a:pt x="1007382" y="622644"/>
                  <a:pt x="982447" y="609216"/>
                  <a:pt x="959385" y="599607"/>
                </a:cubicBezTo>
                <a:cubicBezTo>
                  <a:pt x="921350" y="583759"/>
                  <a:pt x="878553" y="582656"/>
                  <a:pt x="839463" y="569626"/>
                </a:cubicBezTo>
                <a:lnTo>
                  <a:pt x="794493" y="554636"/>
                </a:lnTo>
                <a:cubicBezTo>
                  <a:pt x="626701" y="562626"/>
                  <a:pt x="532303" y="496375"/>
                  <a:pt x="449719" y="599607"/>
                </a:cubicBezTo>
                <a:cubicBezTo>
                  <a:pt x="438465" y="613675"/>
                  <a:pt x="429732" y="629587"/>
                  <a:pt x="419739" y="644577"/>
                </a:cubicBezTo>
                <a:cubicBezTo>
                  <a:pt x="429732" y="694544"/>
                  <a:pt x="421453" y="752080"/>
                  <a:pt x="449719" y="794479"/>
                </a:cubicBezTo>
                <a:cubicBezTo>
                  <a:pt x="467046" y="820470"/>
                  <a:pt x="627035" y="836941"/>
                  <a:pt x="644591" y="839449"/>
                </a:cubicBezTo>
                <a:cubicBezTo>
                  <a:pt x="839463" y="834452"/>
                  <a:pt x="1034767" y="838347"/>
                  <a:pt x="1229208" y="824459"/>
                </a:cubicBezTo>
                <a:cubicBezTo>
                  <a:pt x="1270879" y="821483"/>
                  <a:pt x="1293276" y="761724"/>
                  <a:pt x="1304158" y="734518"/>
                </a:cubicBezTo>
                <a:cubicBezTo>
                  <a:pt x="1315895" y="705176"/>
                  <a:pt x="1334139" y="644577"/>
                  <a:pt x="1334139" y="644577"/>
                </a:cubicBezTo>
                <a:cubicBezTo>
                  <a:pt x="1324145" y="574623"/>
                  <a:pt x="1316439" y="504304"/>
                  <a:pt x="1304158" y="434715"/>
                </a:cubicBezTo>
                <a:cubicBezTo>
                  <a:pt x="1301412" y="419154"/>
                  <a:pt x="1299039" y="402083"/>
                  <a:pt x="1289168" y="389744"/>
                </a:cubicBezTo>
                <a:cubicBezTo>
                  <a:pt x="1277914" y="375676"/>
                  <a:pt x="1260312" y="367821"/>
                  <a:pt x="1244198" y="359764"/>
                </a:cubicBezTo>
                <a:cubicBezTo>
                  <a:pt x="1219010" y="347170"/>
                  <a:pt x="1163280" y="336988"/>
                  <a:pt x="1139267" y="329784"/>
                </a:cubicBezTo>
                <a:cubicBezTo>
                  <a:pt x="1108998" y="320703"/>
                  <a:pt x="1079306" y="309797"/>
                  <a:pt x="1049326" y="299803"/>
                </a:cubicBezTo>
                <a:lnTo>
                  <a:pt x="1004355" y="284813"/>
                </a:lnTo>
                <a:cubicBezTo>
                  <a:pt x="989365" y="274820"/>
                  <a:pt x="976641" y="260010"/>
                  <a:pt x="959385" y="254833"/>
                </a:cubicBezTo>
                <a:cubicBezTo>
                  <a:pt x="842804" y="219859"/>
                  <a:pt x="586757" y="252011"/>
                  <a:pt x="524670" y="254833"/>
                </a:cubicBezTo>
                <a:cubicBezTo>
                  <a:pt x="504683" y="264826"/>
                  <a:pt x="485248" y="276011"/>
                  <a:pt x="464709" y="284813"/>
                </a:cubicBezTo>
                <a:cubicBezTo>
                  <a:pt x="450186" y="291037"/>
                  <a:pt x="433288" y="291673"/>
                  <a:pt x="419739" y="299803"/>
                </a:cubicBezTo>
                <a:cubicBezTo>
                  <a:pt x="316856" y="361533"/>
                  <a:pt x="472178" y="302311"/>
                  <a:pt x="344788" y="344774"/>
                </a:cubicBezTo>
                <a:cubicBezTo>
                  <a:pt x="339791" y="369758"/>
                  <a:pt x="335977" y="395007"/>
                  <a:pt x="329798" y="419725"/>
                </a:cubicBezTo>
                <a:cubicBezTo>
                  <a:pt x="325966" y="435054"/>
                  <a:pt x="314808" y="448894"/>
                  <a:pt x="314808" y="464695"/>
                </a:cubicBezTo>
                <a:cubicBezTo>
                  <a:pt x="314808" y="549786"/>
                  <a:pt x="311339" y="636463"/>
                  <a:pt x="329798" y="719528"/>
                </a:cubicBezTo>
                <a:cubicBezTo>
                  <a:pt x="333226" y="734953"/>
                  <a:pt x="359973" y="728970"/>
                  <a:pt x="374768" y="734518"/>
                </a:cubicBezTo>
                <a:cubicBezTo>
                  <a:pt x="399963" y="743966"/>
                  <a:pt x="423759" y="757418"/>
                  <a:pt x="449719" y="764498"/>
                </a:cubicBezTo>
                <a:cubicBezTo>
                  <a:pt x="527715" y="785770"/>
                  <a:pt x="696529" y="789432"/>
                  <a:pt x="749522" y="794479"/>
                </a:cubicBezTo>
                <a:cubicBezTo>
                  <a:pt x="784695" y="797829"/>
                  <a:pt x="819476" y="804472"/>
                  <a:pt x="854453" y="809469"/>
                </a:cubicBezTo>
                <a:lnTo>
                  <a:pt x="1334139" y="794479"/>
                </a:lnTo>
                <a:cubicBezTo>
                  <a:pt x="1369015" y="788823"/>
                  <a:pt x="1384106" y="744512"/>
                  <a:pt x="1409089" y="719528"/>
                </a:cubicBezTo>
                <a:cubicBezTo>
                  <a:pt x="1424079" y="704538"/>
                  <a:pt x="1444579" y="693518"/>
                  <a:pt x="1454060" y="674557"/>
                </a:cubicBezTo>
                <a:cubicBezTo>
                  <a:pt x="1491106" y="600464"/>
                  <a:pt x="1476974" y="635796"/>
                  <a:pt x="1499030" y="569626"/>
                </a:cubicBezTo>
                <a:cubicBezTo>
                  <a:pt x="1494033" y="439711"/>
                  <a:pt x="1509537" y="307368"/>
                  <a:pt x="1484040" y="179882"/>
                </a:cubicBezTo>
                <a:cubicBezTo>
                  <a:pt x="1478977" y="154566"/>
                  <a:pt x="1376708" y="100283"/>
                  <a:pt x="1349129" y="89941"/>
                </a:cubicBezTo>
                <a:cubicBezTo>
                  <a:pt x="1329839" y="82707"/>
                  <a:pt x="1308859" y="81010"/>
                  <a:pt x="1289168" y="74951"/>
                </a:cubicBezTo>
                <a:cubicBezTo>
                  <a:pt x="1243861" y="61010"/>
                  <a:pt x="1199227" y="44970"/>
                  <a:pt x="1154257" y="29980"/>
                </a:cubicBezTo>
                <a:cubicBezTo>
                  <a:pt x="1139267" y="24983"/>
                  <a:pt x="1125009" y="16562"/>
                  <a:pt x="1109286" y="14990"/>
                </a:cubicBezTo>
                <a:lnTo>
                  <a:pt x="959385" y="0"/>
                </a:lnTo>
                <a:cubicBezTo>
                  <a:pt x="819477" y="4997"/>
                  <a:pt x="679367" y="5977"/>
                  <a:pt x="539660" y="14990"/>
                </a:cubicBezTo>
                <a:cubicBezTo>
                  <a:pt x="523892" y="16007"/>
                  <a:pt x="509882" y="25639"/>
                  <a:pt x="494689" y="29980"/>
                </a:cubicBezTo>
                <a:cubicBezTo>
                  <a:pt x="474880" y="35640"/>
                  <a:pt x="454716" y="39973"/>
                  <a:pt x="434729" y="44970"/>
                </a:cubicBezTo>
                <a:cubicBezTo>
                  <a:pt x="414742" y="59960"/>
                  <a:pt x="397114" y="78768"/>
                  <a:pt x="374768" y="89941"/>
                </a:cubicBezTo>
                <a:cubicBezTo>
                  <a:pt x="346502" y="104074"/>
                  <a:pt x="284827" y="119921"/>
                  <a:pt x="284827" y="119921"/>
                </a:cubicBezTo>
                <a:cubicBezTo>
                  <a:pt x="259298" y="136941"/>
                  <a:pt x="198483" y="176285"/>
                  <a:pt x="179896" y="194872"/>
                </a:cubicBezTo>
                <a:cubicBezTo>
                  <a:pt x="169178" y="205590"/>
                  <a:pt x="116291" y="279948"/>
                  <a:pt x="104945" y="299803"/>
                </a:cubicBezTo>
                <a:cubicBezTo>
                  <a:pt x="93858" y="319205"/>
                  <a:pt x="85817" y="340230"/>
                  <a:pt x="74965" y="359764"/>
                </a:cubicBezTo>
                <a:cubicBezTo>
                  <a:pt x="60815" y="385233"/>
                  <a:pt x="44984" y="409731"/>
                  <a:pt x="29994" y="434715"/>
                </a:cubicBezTo>
                <a:cubicBezTo>
                  <a:pt x="24782" y="455562"/>
                  <a:pt x="-691" y="553414"/>
                  <a:pt x="14" y="569626"/>
                </a:cubicBezTo>
                <a:cubicBezTo>
                  <a:pt x="3945" y="660035"/>
                  <a:pt x="9034" y="751415"/>
                  <a:pt x="29994" y="839449"/>
                </a:cubicBezTo>
                <a:cubicBezTo>
                  <a:pt x="34904" y="860072"/>
                  <a:pt x="57326" y="872661"/>
                  <a:pt x="74965" y="884420"/>
                </a:cubicBezTo>
                <a:cubicBezTo>
                  <a:pt x="95193" y="897905"/>
                  <a:pt x="183312" y="911729"/>
                  <a:pt x="194886" y="914400"/>
                </a:cubicBezTo>
                <a:cubicBezTo>
                  <a:pt x="256513" y="928621"/>
                  <a:pt x="338915" y="954667"/>
                  <a:pt x="404748" y="959370"/>
                </a:cubicBezTo>
                <a:cubicBezTo>
                  <a:pt x="514510" y="967210"/>
                  <a:pt x="624604" y="969364"/>
                  <a:pt x="734532" y="974361"/>
                </a:cubicBezTo>
                <a:lnTo>
                  <a:pt x="854453" y="989351"/>
                </a:lnTo>
                <a:cubicBezTo>
                  <a:pt x="1009633" y="1007607"/>
                  <a:pt x="944846" y="989501"/>
                  <a:pt x="1034335" y="1019331"/>
                </a:cubicBezTo>
                <a:cubicBezTo>
                  <a:pt x="1202168" y="1010939"/>
                  <a:pt x="1268476" y="1027039"/>
                  <a:pt x="1394099" y="989351"/>
                </a:cubicBezTo>
                <a:cubicBezTo>
                  <a:pt x="1424368" y="980270"/>
                  <a:pt x="1455774" y="973503"/>
                  <a:pt x="1484040" y="959370"/>
                </a:cubicBezTo>
                <a:cubicBezTo>
                  <a:pt x="1551842" y="925469"/>
                  <a:pt x="1561799" y="911592"/>
                  <a:pt x="1603962" y="869429"/>
                </a:cubicBezTo>
                <a:cubicBezTo>
                  <a:pt x="1608959" y="854439"/>
                  <a:pt x="1607779" y="835632"/>
                  <a:pt x="1618952" y="824459"/>
                </a:cubicBezTo>
                <a:cubicBezTo>
                  <a:pt x="1630125" y="813286"/>
                  <a:pt x="1660823" y="824963"/>
                  <a:pt x="1663922" y="809469"/>
                </a:cubicBezTo>
                <a:cubicBezTo>
                  <a:pt x="1677641" y="740873"/>
                  <a:pt x="1663922" y="669561"/>
                  <a:pt x="1663922" y="59960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68FA55-998A-40AD-98EF-B17878BC2232}"/>
              </a:ext>
            </a:extLst>
          </p:cNvPr>
          <p:cNvCxnSpPr>
            <a:cxnSpLocks/>
          </p:cNvCxnSpPr>
          <p:nvPr/>
        </p:nvCxnSpPr>
        <p:spPr>
          <a:xfrm flipH="1">
            <a:off x="-1514006" y="3657600"/>
            <a:ext cx="1323580" cy="44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4CC3B1-BD40-4D6C-B31D-EC10AEC6BEE4}"/>
              </a:ext>
            </a:extLst>
          </p:cNvPr>
          <p:cNvCxnSpPr>
            <a:cxnSpLocks/>
          </p:cNvCxnSpPr>
          <p:nvPr/>
        </p:nvCxnSpPr>
        <p:spPr>
          <a:xfrm flipH="1">
            <a:off x="-1361606" y="4163519"/>
            <a:ext cx="1241685" cy="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51546F7-C1E1-46D6-BDA7-942268550A6B}"/>
              </a:ext>
            </a:extLst>
          </p:cNvPr>
          <p:cNvCxnSpPr>
            <a:cxnSpLocks/>
          </p:cNvCxnSpPr>
          <p:nvPr/>
        </p:nvCxnSpPr>
        <p:spPr>
          <a:xfrm flipH="1" flipV="1">
            <a:off x="-1422816" y="4683481"/>
            <a:ext cx="1317885" cy="23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BD5072-C0F5-4274-AC74-34FA9B445803}"/>
              </a:ext>
            </a:extLst>
          </p:cNvPr>
          <p:cNvSpPr txBox="1"/>
          <p:nvPr/>
        </p:nvSpPr>
        <p:spPr>
          <a:xfrm>
            <a:off x="9788577" y="5439480"/>
            <a:ext cx="2653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로테이션 앞에는 </a:t>
            </a:r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레이션이</a:t>
            </a:r>
            <a:r>
              <a:rPr lang="ko-KR" altLang="en-US" dirty="0"/>
              <a:t> 존재 해서는 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자전만 하려면 회전만 써야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F4D028-5729-46E7-B96F-F025F5D74A66}"/>
              </a:ext>
            </a:extLst>
          </p:cNvPr>
          <p:cNvSpPr txBox="1"/>
          <p:nvPr/>
        </p:nvSpPr>
        <p:spPr>
          <a:xfrm>
            <a:off x="5021691" y="5726731"/>
            <a:ext cx="239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9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2409B-C262-4F35-8D19-2D1483FED0FA}"/>
              </a:ext>
            </a:extLst>
          </p:cNvPr>
          <p:cNvSpPr txBox="1"/>
          <p:nvPr/>
        </p:nvSpPr>
        <p:spPr>
          <a:xfrm>
            <a:off x="9443803" y="1499016"/>
            <a:ext cx="262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트렌스</a:t>
            </a:r>
            <a:r>
              <a:rPr lang="ko-KR" altLang="en-US" dirty="0"/>
              <a:t> </a:t>
            </a:r>
            <a:r>
              <a:rPr lang="ko-KR" altLang="en-US" dirty="0" err="1"/>
              <a:t>레이션</a:t>
            </a:r>
            <a:r>
              <a:rPr lang="ko-KR" altLang="en-US" dirty="0"/>
              <a:t> 이전에만 방향을 맞춰주면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3F5D6B-9799-4EEC-B9D8-6BE17CC32B85}"/>
              </a:ext>
            </a:extLst>
          </p:cNvPr>
          <p:cNvCxnSpPr/>
          <p:nvPr/>
        </p:nvCxnSpPr>
        <p:spPr>
          <a:xfrm>
            <a:off x="3177915" y="4886793"/>
            <a:ext cx="6265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46B9B3-CF38-4A7D-BB00-B04CB7AD786C}"/>
              </a:ext>
            </a:extLst>
          </p:cNvPr>
          <p:cNvSpPr txBox="1"/>
          <p:nvPr/>
        </p:nvSpPr>
        <p:spPr>
          <a:xfrm>
            <a:off x="9863527" y="4572000"/>
            <a:ext cx="233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0~180</a:t>
            </a:r>
            <a:r>
              <a:rPr lang="ko-KR" altLang="en-US" dirty="0"/>
              <a:t>도만 반환함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138490-8877-4EC5-B5B8-2BCD84D19895}"/>
              </a:ext>
            </a:extLst>
          </p:cNvPr>
          <p:cNvCxnSpPr/>
          <p:nvPr/>
        </p:nvCxnSpPr>
        <p:spPr>
          <a:xfrm>
            <a:off x="8199620" y="6670623"/>
            <a:ext cx="1963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6658BF-4953-4485-8968-BB74637A712D}"/>
              </a:ext>
            </a:extLst>
          </p:cNvPr>
          <p:cNvSpPr txBox="1"/>
          <p:nvPr/>
        </p:nvSpPr>
        <p:spPr>
          <a:xfrm>
            <a:off x="10313233" y="6190938"/>
            <a:ext cx="205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오퍼레이터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46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6D4DE-CFCB-4446-9396-1F449E16611F}"/>
              </a:ext>
            </a:extLst>
          </p:cNvPr>
          <p:cNvSpPr txBox="1"/>
          <p:nvPr/>
        </p:nvSpPr>
        <p:spPr>
          <a:xfrm>
            <a:off x="10148340" y="584616"/>
            <a:ext cx="190375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항상 모델을 그리는 것이다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모델의 축을 맞춰야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총알을 비행기의 </a:t>
            </a:r>
            <a:r>
              <a:rPr lang="en-US" altLang="ko-KR" dirty="0"/>
              <a:t>z</a:t>
            </a:r>
            <a:r>
              <a:rPr lang="ko-KR" altLang="en-US" dirty="0"/>
              <a:t>축 </a:t>
            </a:r>
            <a:r>
              <a:rPr lang="en-US" altLang="ko-KR" dirty="0"/>
              <a:t>(3x3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3y)</a:t>
            </a:r>
            <a:r>
              <a:rPr lang="ko-KR" altLang="en-US" dirty="0"/>
              <a:t>의 방향</a:t>
            </a:r>
            <a:r>
              <a:rPr lang="en-US" altLang="ko-KR" dirty="0"/>
              <a:t>, </a:t>
            </a:r>
            <a:r>
              <a:rPr lang="ko-KR" altLang="en-US" dirty="0"/>
              <a:t>발사되는 지점의 위치 벡터로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모델을 일치 </a:t>
            </a:r>
            <a:r>
              <a:rPr lang="ko-KR" altLang="en-US" dirty="0" err="1"/>
              <a:t>해두면</a:t>
            </a:r>
            <a:r>
              <a:rPr lang="ko-KR" altLang="en-US" dirty="0"/>
              <a:t> 같은 방향 벡터로 곱하면 됨</a:t>
            </a:r>
            <a:endParaRPr lang="en-US" altLang="ko-KR" dirty="0"/>
          </a:p>
          <a:p>
            <a:endParaRPr lang="en-US" altLang="ko-KR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84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XNA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976" y="18662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29F95D-CF69-46F4-9A81-E8C8F91A86B7}"/>
              </a:ext>
            </a:extLst>
          </p:cNvPr>
          <p:cNvCxnSpPr/>
          <p:nvPr/>
        </p:nvCxnSpPr>
        <p:spPr>
          <a:xfrm>
            <a:off x="2612572" y="1660849"/>
            <a:ext cx="128762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00541C-9ADC-46CF-B16C-A7A5A250923A}"/>
              </a:ext>
            </a:extLst>
          </p:cNvPr>
          <p:cNvCxnSpPr/>
          <p:nvPr/>
        </p:nvCxnSpPr>
        <p:spPr>
          <a:xfrm>
            <a:off x="6279502" y="2500604"/>
            <a:ext cx="1520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997B9-3A9D-4F5F-830B-8639EB4F64D8}"/>
              </a:ext>
            </a:extLst>
          </p:cNvPr>
          <p:cNvSpPr txBox="1"/>
          <p:nvPr/>
        </p:nvSpPr>
        <p:spPr>
          <a:xfrm>
            <a:off x="7800392" y="1365674"/>
            <a:ext cx="1614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연산을 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수학 연산이 </a:t>
            </a:r>
            <a:r>
              <a:rPr lang="ko-KR" altLang="en-US" dirty="0" err="1"/>
              <a:t>빨라짐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F41F932-8A86-438E-81D5-B3D87F37FD1E}"/>
              </a:ext>
            </a:extLst>
          </p:cNvPr>
          <p:cNvCxnSpPr/>
          <p:nvPr/>
        </p:nvCxnSpPr>
        <p:spPr>
          <a:xfrm flipH="1">
            <a:off x="-233265" y="3741576"/>
            <a:ext cx="1511559" cy="27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41CF60-5F32-431F-B74E-364BCC1DF2D0}"/>
              </a:ext>
            </a:extLst>
          </p:cNvPr>
          <p:cNvSpPr txBox="1"/>
          <p:nvPr/>
        </p:nvSpPr>
        <p:spPr>
          <a:xfrm>
            <a:off x="-2388636" y="383033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벡터를 </a:t>
            </a:r>
            <a:r>
              <a:rPr lang="ko-KR" altLang="en-US" dirty="0" err="1"/>
              <a:t>압축시켜둠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EA96D8-B06B-450A-94F8-E11D7261DF43}"/>
              </a:ext>
            </a:extLst>
          </p:cNvPr>
          <p:cNvCxnSpPr/>
          <p:nvPr/>
        </p:nvCxnSpPr>
        <p:spPr>
          <a:xfrm flipH="1">
            <a:off x="-233265" y="3878287"/>
            <a:ext cx="1511559" cy="93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FA227-76D6-4DD1-8EC1-D42D9C17FBB5}"/>
              </a:ext>
            </a:extLst>
          </p:cNvPr>
          <p:cNvSpPr txBox="1"/>
          <p:nvPr/>
        </p:nvSpPr>
        <p:spPr>
          <a:xfrm>
            <a:off x="-2211355" y="4581331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69F379-9EE8-4991-BCB1-401C860C86F0}"/>
              </a:ext>
            </a:extLst>
          </p:cNvPr>
          <p:cNvCxnSpPr/>
          <p:nvPr/>
        </p:nvCxnSpPr>
        <p:spPr>
          <a:xfrm flipH="1">
            <a:off x="-233265" y="4288422"/>
            <a:ext cx="1511559" cy="153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3A26F9-3714-4EEF-94D6-8662F3B83EB2}"/>
              </a:ext>
            </a:extLst>
          </p:cNvPr>
          <p:cNvSpPr txBox="1"/>
          <p:nvPr/>
        </p:nvSpPr>
        <p:spPr>
          <a:xfrm>
            <a:off x="-2295330" y="5570375"/>
            <a:ext cx="1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충돌 관련 함수들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D1553D-3B54-4DEB-B4D0-9107B3404101}"/>
              </a:ext>
            </a:extLst>
          </p:cNvPr>
          <p:cNvSpPr txBox="1"/>
          <p:nvPr/>
        </p:nvSpPr>
        <p:spPr>
          <a:xfrm>
            <a:off x="9545217" y="183521"/>
            <a:ext cx="183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심드를</a:t>
            </a:r>
            <a:r>
              <a:rPr lang="ko-KR" altLang="en-US" dirty="0"/>
              <a:t> 사용하기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충돌 관련 함수를 쓰기 위해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75D8A4-22C9-4103-B647-59D6064AC502}"/>
              </a:ext>
            </a:extLst>
          </p:cNvPr>
          <p:cNvCxnSpPr/>
          <p:nvPr/>
        </p:nvCxnSpPr>
        <p:spPr>
          <a:xfrm flipV="1">
            <a:off x="8154955" y="4950663"/>
            <a:ext cx="1987421" cy="26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A685A0-0B79-4CFF-8DC4-2A7ADD93BA79}"/>
              </a:ext>
            </a:extLst>
          </p:cNvPr>
          <p:cNvSpPr txBox="1"/>
          <p:nvPr/>
        </p:nvSpPr>
        <p:spPr>
          <a:xfrm>
            <a:off x="10077061" y="4014999"/>
            <a:ext cx="1194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알아서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602CDBF-0CDC-4798-9D89-90C7D5D6B06C}"/>
              </a:ext>
            </a:extLst>
          </p:cNvPr>
          <p:cNvCxnSpPr/>
          <p:nvPr/>
        </p:nvCxnSpPr>
        <p:spPr>
          <a:xfrm>
            <a:off x="8341567" y="5380672"/>
            <a:ext cx="1474237" cy="81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82ED5C-FB44-4D93-ACF9-5A57D03BBC37}"/>
              </a:ext>
            </a:extLst>
          </p:cNvPr>
          <p:cNvSpPr txBox="1"/>
          <p:nvPr/>
        </p:nvSpPr>
        <p:spPr>
          <a:xfrm>
            <a:off x="9853126" y="5172162"/>
            <a:ext cx="153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 할당 </a:t>
            </a:r>
            <a:endParaRPr lang="en-US" altLang="ko-KR" dirty="0"/>
          </a:p>
          <a:p>
            <a:r>
              <a:rPr lang="ko-KR" altLang="en-US" dirty="0" err="1"/>
              <a:t>클레스</a:t>
            </a:r>
            <a:endParaRPr lang="en-US" altLang="ko-KR" dirty="0"/>
          </a:p>
          <a:p>
            <a:r>
              <a:rPr lang="ko-KR" altLang="en-US" dirty="0" err="1"/>
              <a:t>스트럭처</a:t>
            </a:r>
            <a:r>
              <a:rPr lang="ko-KR" altLang="en-US" dirty="0"/>
              <a:t> 쓰면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r>
              <a:rPr lang="en-US" altLang="ko-KR" dirty="0"/>
              <a:t>16</a:t>
            </a:r>
            <a:r>
              <a:rPr lang="ko-KR" altLang="en-US" dirty="0" err="1"/>
              <a:t>바이트정렬이</a:t>
            </a:r>
            <a:r>
              <a:rPr lang="ko-KR" altLang="en-US" dirty="0"/>
              <a:t> 이루어지지 않기 때문에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204BD98-5DFF-4317-BB56-A55C869FB62A}"/>
              </a:ext>
            </a:extLst>
          </p:cNvPr>
          <p:cNvSpPr/>
          <p:nvPr/>
        </p:nvSpPr>
        <p:spPr>
          <a:xfrm>
            <a:off x="5465213" y="3018453"/>
            <a:ext cx="432580" cy="419878"/>
          </a:xfrm>
          <a:custGeom>
            <a:avLst/>
            <a:gdLst>
              <a:gd name="connsiteX0" fmla="*/ 282444 w 432580"/>
              <a:gd name="connsiteY0" fmla="*/ 83976 h 419878"/>
              <a:gd name="connsiteX1" fmla="*/ 226460 w 432580"/>
              <a:gd name="connsiteY1" fmla="*/ 121298 h 419878"/>
              <a:gd name="connsiteX2" fmla="*/ 189138 w 432580"/>
              <a:gd name="connsiteY2" fmla="*/ 167951 h 419878"/>
              <a:gd name="connsiteX3" fmla="*/ 170476 w 432580"/>
              <a:gd name="connsiteY3" fmla="*/ 195943 h 419878"/>
              <a:gd name="connsiteX4" fmla="*/ 142484 w 432580"/>
              <a:gd name="connsiteY4" fmla="*/ 205274 h 419878"/>
              <a:gd name="connsiteX5" fmla="*/ 114493 w 432580"/>
              <a:gd name="connsiteY5" fmla="*/ 223935 h 419878"/>
              <a:gd name="connsiteX6" fmla="*/ 58509 w 432580"/>
              <a:gd name="connsiteY6" fmla="*/ 270588 h 419878"/>
              <a:gd name="connsiteX7" fmla="*/ 30517 w 432580"/>
              <a:gd name="connsiteY7" fmla="*/ 279919 h 419878"/>
              <a:gd name="connsiteX8" fmla="*/ 2525 w 432580"/>
              <a:gd name="connsiteY8" fmla="*/ 298580 h 419878"/>
              <a:gd name="connsiteX9" fmla="*/ 151815 w 432580"/>
              <a:gd name="connsiteY9" fmla="*/ 279919 h 419878"/>
              <a:gd name="connsiteX10" fmla="*/ 338427 w 432580"/>
              <a:gd name="connsiteY10" fmla="*/ 270588 h 419878"/>
              <a:gd name="connsiteX11" fmla="*/ 329097 w 432580"/>
              <a:gd name="connsiteY11" fmla="*/ 223935 h 419878"/>
              <a:gd name="connsiteX12" fmla="*/ 273113 w 432580"/>
              <a:gd name="connsiteY12" fmla="*/ 158621 h 419878"/>
              <a:gd name="connsiteX13" fmla="*/ 217129 w 432580"/>
              <a:gd name="connsiteY13" fmla="*/ 74645 h 419878"/>
              <a:gd name="connsiteX14" fmla="*/ 170476 w 432580"/>
              <a:gd name="connsiteY14" fmla="*/ 18661 h 419878"/>
              <a:gd name="connsiteX15" fmla="*/ 142484 w 432580"/>
              <a:gd name="connsiteY15" fmla="*/ 0 h 419878"/>
              <a:gd name="connsiteX16" fmla="*/ 114493 w 432580"/>
              <a:gd name="connsiteY16" fmla="*/ 27992 h 419878"/>
              <a:gd name="connsiteX17" fmla="*/ 123823 w 432580"/>
              <a:gd name="connsiteY17" fmla="*/ 121298 h 419878"/>
              <a:gd name="connsiteX18" fmla="*/ 133154 w 432580"/>
              <a:gd name="connsiteY18" fmla="*/ 158621 h 419878"/>
              <a:gd name="connsiteX19" fmla="*/ 179807 w 432580"/>
              <a:gd name="connsiteY19" fmla="*/ 261257 h 419878"/>
              <a:gd name="connsiteX20" fmla="*/ 207799 w 432580"/>
              <a:gd name="connsiteY20" fmla="*/ 345233 h 419878"/>
              <a:gd name="connsiteX21" fmla="*/ 226460 w 432580"/>
              <a:gd name="connsiteY21" fmla="*/ 419878 h 419878"/>
              <a:gd name="connsiteX22" fmla="*/ 273113 w 432580"/>
              <a:gd name="connsiteY22" fmla="*/ 307910 h 419878"/>
              <a:gd name="connsiteX23" fmla="*/ 301105 w 432580"/>
              <a:gd name="connsiteY23" fmla="*/ 270588 h 419878"/>
              <a:gd name="connsiteX24" fmla="*/ 338427 w 432580"/>
              <a:gd name="connsiteY24" fmla="*/ 205274 h 419878"/>
              <a:gd name="connsiteX25" fmla="*/ 385080 w 432580"/>
              <a:gd name="connsiteY25" fmla="*/ 139959 h 419878"/>
              <a:gd name="connsiteX26" fmla="*/ 413072 w 432580"/>
              <a:gd name="connsiteY26" fmla="*/ 74645 h 419878"/>
              <a:gd name="connsiteX27" fmla="*/ 431733 w 432580"/>
              <a:gd name="connsiteY27" fmla="*/ 46653 h 419878"/>
              <a:gd name="connsiteX28" fmla="*/ 403742 w 432580"/>
              <a:gd name="connsiteY28" fmla="*/ 55984 h 419878"/>
              <a:gd name="connsiteX29" fmla="*/ 347758 w 432580"/>
              <a:gd name="connsiteY29" fmla="*/ 83976 h 419878"/>
              <a:gd name="connsiteX30" fmla="*/ 282444 w 432580"/>
              <a:gd name="connsiteY30" fmla="*/ 83976 h 419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32580" h="419878">
                <a:moveTo>
                  <a:pt x="282444" y="83976"/>
                </a:moveTo>
                <a:cubicBezTo>
                  <a:pt x="262228" y="90196"/>
                  <a:pt x="243131" y="106294"/>
                  <a:pt x="226460" y="121298"/>
                </a:cubicBezTo>
                <a:cubicBezTo>
                  <a:pt x="211657" y="134620"/>
                  <a:pt x="201087" y="152019"/>
                  <a:pt x="189138" y="167951"/>
                </a:cubicBezTo>
                <a:cubicBezTo>
                  <a:pt x="182409" y="176922"/>
                  <a:pt x="179233" y="188938"/>
                  <a:pt x="170476" y="195943"/>
                </a:cubicBezTo>
                <a:cubicBezTo>
                  <a:pt x="162796" y="202087"/>
                  <a:pt x="151281" y="200875"/>
                  <a:pt x="142484" y="205274"/>
                </a:cubicBezTo>
                <a:cubicBezTo>
                  <a:pt x="132454" y="210289"/>
                  <a:pt x="123108" y="216756"/>
                  <a:pt x="114493" y="223935"/>
                </a:cubicBezTo>
                <a:cubicBezTo>
                  <a:pt x="83539" y="249730"/>
                  <a:pt x="93259" y="253213"/>
                  <a:pt x="58509" y="270588"/>
                </a:cubicBezTo>
                <a:cubicBezTo>
                  <a:pt x="49712" y="274987"/>
                  <a:pt x="39314" y="275520"/>
                  <a:pt x="30517" y="279919"/>
                </a:cubicBezTo>
                <a:cubicBezTo>
                  <a:pt x="20487" y="284934"/>
                  <a:pt x="-8689" y="298580"/>
                  <a:pt x="2525" y="298580"/>
                </a:cubicBezTo>
                <a:cubicBezTo>
                  <a:pt x="52676" y="298580"/>
                  <a:pt x="101838" y="284084"/>
                  <a:pt x="151815" y="279919"/>
                </a:cubicBezTo>
                <a:cubicBezTo>
                  <a:pt x="213882" y="274747"/>
                  <a:pt x="276223" y="273698"/>
                  <a:pt x="338427" y="270588"/>
                </a:cubicBezTo>
                <a:cubicBezTo>
                  <a:pt x="335317" y="255037"/>
                  <a:pt x="335538" y="238427"/>
                  <a:pt x="329097" y="223935"/>
                </a:cubicBezTo>
                <a:cubicBezTo>
                  <a:pt x="313708" y="189308"/>
                  <a:pt x="294690" y="186363"/>
                  <a:pt x="273113" y="158621"/>
                </a:cubicBezTo>
                <a:cubicBezTo>
                  <a:pt x="207933" y="74818"/>
                  <a:pt x="259051" y="130542"/>
                  <a:pt x="217129" y="74645"/>
                </a:cubicBezTo>
                <a:cubicBezTo>
                  <a:pt x="203519" y="56497"/>
                  <a:pt x="189013" y="33490"/>
                  <a:pt x="170476" y="18661"/>
                </a:cubicBezTo>
                <a:cubicBezTo>
                  <a:pt x="161719" y="11656"/>
                  <a:pt x="151815" y="6220"/>
                  <a:pt x="142484" y="0"/>
                </a:cubicBezTo>
                <a:cubicBezTo>
                  <a:pt x="133154" y="9331"/>
                  <a:pt x="116499" y="14950"/>
                  <a:pt x="114493" y="27992"/>
                </a:cubicBezTo>
                <a:cubicBezTo>
                  <a:pt x="109740" y="58886"/>
                  <a:pt x="119403" y="90355"/>
                  <a:pt x="123823" y="121298"/>
                </a:cubicBezTo>
                <a:cubicBezTo>
                  <a:pt x="125637" y="133993"/>
                  <a:pt x="128771" y="146569"/>
                  <a:pt x="133154" y="158621"/>
                </a:cubicBezTo>
                <a:cubicBezTo>
                  <a:pt x="148030" y="199529"/>
                  <a:pt x="161473" y="224588"/>
                  <a:pt x="179807" y="261257"/>
                </a:cubicBezTo>
                <a:cubicBezTo>
                  <a:pt x="206549" y="394963"/>
                  <a:pt x="169167" y="229336"/>
                  <a:pt x="207799" y="345233"/>
                </a:cubicBezTo>
                <a:cubicBezTo>
                  <a:pt x="215909" y="369564"/>
                  <a:pt x="226460" y="419878"/>
                  <a:pt x="226460" y="419878"/>
                </a:cubicBezTo>
                <a:cubicBezTo>
                  <a:pt x="312260" y="276878"/>
                  <a:pt x="191839" y="486714"/>
                  <a:pt x="273113" y="307910"/>
                </a:cubicBezTo>
                <a:cubicBezTo>
                  <a:pt x="279548" y="293753"/>
                  <a:pt x="292756" y="283708"/>
                  <a:pt x="301105" y="270588"/>
                </a:cubicBezTo>
                <a:cubicBezTo>
                  <a:pt x="314567" y="249433"/>
                  <a:pt x="325526" y="226776"/>
                  <a:pt x="338427" y="205274"/>
                </a:cubicBezTo>
                <a:cubicBezTo>
                  <a:pt x="397612" y="106633"/>
                  <a:pt x="306129" y="266281"/>
                  <a:pt x="385080" y="139959"/>
                </a:cubicBezTo>
                <a:cubicBezTo>
                  <a:pt x="433626" y="62286"/>
                  <a:pt x="381323" y="138145"/>
                  <a:pt x="413072" y="74645"/>
                </a:cubicBezTo>
                <a:cubicBezTo>
                  <a:pt x="418087" y="64615"/>
                  <a:pt x="436748" y="56683"/>
                  <a:pt x="431733" y="46653"/>
                </a:cubicBezTo>
                <a:cubicBezTo>
                  <a:pt x="427335" y="37856"/>
                  <a:pt x="412539" y="51586"/>
                  <a:pt x="403742" y="55984"/>
                </a:cubicBezTo>
                <a:cubicBezTo>
                  <a:pt x="331395" y="92158"/>
                  <a:pt x="418113" y="60523"/>
                  <a:pt x="347758" y="83976"/>
                </a:cubicBezTo>
                <a:cubicBezTo>
                  <a:pt x="317178" y="63589"/>
                  <a:pt x="302660" y="77756"/>
                  <a:pt x="282444" y="8397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5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30629" y="7464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33D06-13A0-4642-9D74-61DEE8B01103}"/>
              </a:ext>
            </a:extLst>
          </p:cNvPr>
          <p:cNvSpPr txBox="1"/>
          <p:nvPr/>
        </p:nvSpPr>
        <p:spPr>
          <a:xfrm>
            <a:off x="2575249" y="914399"/>
            <a:ext cx="4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동적할당 </a:t>
            </a:r>
            <a:r>
              <a:rPr lang="en-US" altLang="ko-KR" dirty="0"/>
              <a:t>x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스트럭터</a:t>
            </a:r>
            <a:r>
              <a:rPr lang="ko-KR" altLang="en-US" dirty="0"/>
              <a:t> 변수 </a:t>
            </a:r>
            <a:r>
              <a:rPr lang="en-US" altLang="ko-KR" dirty="0"/>
              <a:t> 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85330-F569-4775-B997-1023B86D6AD8}"/>
              </a:ext>
            </a:extLst>
          </p:cNvPr>
          <p:cNvSpPr txBox="1"/>
          <p:nvPr/>
        </p:nvSpPr>
        <p:spPr>
          <a:xfrm>
            <a:off x="9144000" y="4208107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 연산을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21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5E272-CD6C-43A1-A0A8-C0713B435601}"/>
              </a:ext>
            </a:extLst>
          </p:cNvPr>
          <p:cNvCxnSpPr/>
          <p:nvPr/>
        </p:nvCxnSpPr>
        <p:spPr>
          <a:xfrm>
            <a:off x="5990253" y="4609322"/>
            <a:ext cx="360161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770454-464F-4D43-81D7-B7F7B097F33F}"/>
              </a:ext>
            </a:extLst>
          </p:cNvPr>
          <p:cNvSpPr txBox="1"/>
          <p:nvPr/>
        </p:nvSpPr>
        <p:spPr>
          <a:xfrm>
            <a:off x="9750490" y="4310743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9D44A-8E8B-40A0-B171-4BAB4C4847B5}"/>
              </a:ext>
            </a:extLst>
          </p:cNvPr>
          <p:cNvSpPr txBox="1"/>
          <p:nvPr/>
        </p:nvSpPr>
        <p:spPr>
          <a:xfrm>
            <a:off x="9619861" y="737118"/>
            <a:ext cx="210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클레스에</a:t>
            </a:r>
            <a:r>
              <a:rPr lang="ko-KR" altLang="en-US" dirty="0"/>
              <a:t> 저장하기 위해서 쓰는 </a:t>
            </a:r>
            <a:r>
              <a:rPr lang="ko-KR" altLang="en-US" dirty="0" err="1"/>
              <a:t>스트럭처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D11BF-DE21-466D-8CC1-6669388AB36E}"/>
              </a:ext>
            </a:extLst>
          </p:cNvPr>
          <p:cNvSpPr txBox="1"/>
          <p:nvPr/>
        </p:nvSpPr>
        <p:spPr>
          <a:xfrm>
            <a:off x="3125754" y="1763486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백터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3F942-48B4-4F74-B164-17C7E042184D}"/>
              </a:ext>
            </a:extLst>
          </p:cNvPr>
          <p:cNvSpPr txBox="1"/>
          <p:nvPr/>
        </p:nvSpPr>
        <p:spPr>
          <a:xfrm>
            <a:off x="-1959429" y="2621901"/>
            <a:ext cx="160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컴파일러가 보장</a:t>
            </a:r>
            <a:endParaRPr lang="en-US" altLang="ko-KR" dirty="0"/>
          </a:p>
          <a:p>
            <a:r>
              <a:rPr lang="ko-KR" altLang="en-US" dirty="0" err="1"/>
              <a:t>가급적으면</a:t>
            </a:r>
            <a:r>
              <a:rPr lang="ko-KR" altLang="en-US" dirty="0"/>
              <a:t> 이 버전을 써서 사용하자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27773E-9A5A-4CEF-875F-647633FDBFDC}"/>
              </a:ext>
            </a:extLst>
          </p:cNvPr>
          <p:cNvCxnSpPr/>
          <p:nvPr/>
        </p:nvCxnSpPr>
        <p:spPr>
          <a:xfrm flipV="1">
            <a:off x="-550506" y="2864498"/>
            <a:ext cx="550506" cy="102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3DDFEEF-486F-4557-937C-D1B686CEC629}"/>
              </a:ext>
            </a:extLst>
          </p:cNvPr>
          <p:cNvCxnSpPr/>
          <p:nvPr/>
        </p:nvCxnSpPr>
        <p:spPr>
          <a:xfrm>
            <a:off x="-895739" y="6181530"/>
            <a:ext cx="895739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713937-3C9E-42A8-A584-6B4708DE6EA7}"/>
              </a:ext>
            </a:extLst>
          </p:cNvPr>
          <p:cNvSpPr txBox="1"/>
          <p:nvPr/>
        </p:nvSpPr>
        <p:spPr>
          <a:xfrm>
            <a:off x="-2528596" y="5858364"/>
            <a:ext cx="174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절약 하고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B8225-E86D-4981-B3B3-675F7325BFDE}"/>
              </a:ext>
            </a:extLst>
          </p:cNvPr>
          <p:cNvSpPr txBox="1"/>
          <p:nvPr/>
        </p:nvSpPr>
        <p:spPr>
          <a:xfrm>
            <a:off x="2929812" y="3610947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그래픽스 </a:t>
            </a:r>
            <a:r>
              <a:rPr lang="ko-KR" altLang="en-US" dirty="0" err="1"/>
              <a:t>해결할때</a:t>
            </a:r>
            <a:r>
              <a:rPr lang="ko-KR" altLang="en-US" dirty="0"/>
              <a:t> 쓰자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DB4003E-7F40-4B94-9628-7A74753A9B85}"/>
              </a:ext>
            </a:extLst>
          </p:cNvPr>
          <p:cNvCxnSpPr/>
          <p:nvPr/>
        </p:nvCxnSpPr>
        <p:spPr>
          <a:xfrm flipV="1">
            <a:off x="-447870" y="4072612"/>
            <a:ext cx="91440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7B9CDB-AB12-4551-AABE-DEE730AB96BE}"/>
              </a:ext>
            </a:extLst>
          </p:cNvPr>
          <p:cNvSpPr txBox="1"/>
          <p:nvPr/>
        </p:nvSpPr>
        <p:spPr>
          <a:xfrm>
            <a:off x="-2808515" y="4534277"/>
            <a:ext cx="22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</a:t>
            </a:r>
            <a:r>
              <a:rPr lang="ko-KR" altLang="en-US" dirty="0"/>
              <a:t>바로도 접근 해도 되고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배열처럼 사용도 가능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6191CF-3DC7-45FC-A55B-7F3863D3711D}"/>
              </a:ext>
            </a:extLst>
          </p:cNvPr>
          <p:cNvCxnSpPr/>
          <p:nvPr/>
        </p:nvCxnSpPr>
        <p:spPr>
          <a:xfrm>
            <a:off x="2752531" y="5934269"/>
            <a:ext cx="177281" cy="503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201471-EF77-4F1E-A9A7-61DFB3DDB148}"/>
              </a:ext>
            </a:extLst>
          </p:cNvPr>
          <p:cNvSpPr txBox="1"/>
          <p:nvPr/>
        </p:nvSpPr>
        <p:spPr>
          <a:xfrm>
            <a:off x="2034072" y="6504695"/>
            <a:ext cx="253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 변환을 하기 위해서</a:t>
            </a:r>
            <a:endParaRPr lang="en-US" altLang="ko-KR" dirty="0"/>
          </a:p>
          <a:p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 위치에 멤버를 </a:t>
            </a:r>
            <a:endParaRPr lang="en-US" altLang="ko-KR" dirty="0"/>
          </a:p>
          <a:p>
            <a:r>
              <a:rPr lang="ko-KR" altLang="en-US" dirty="0"/>
              <a:t>리턴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3F7D15-926E-48AF-9080-D204780FDB82}"/>
              </a:ext>
            </a:extLst>
          </p:cNvPr>
          <p:cNvCxnSpPr>
            <a:cxnSpLocks/>
          </p:cNvCxnSpPr>
          <p:nvPr/>
        </p:nvCxnSpPr>
        <p:spPr>
          <a:xfrm>
            <a:off x="6979298" y="3842437"/>
            <a:ext cx="2351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EFC516D-53BB-464E-9F24-3C0498C3BFB1}"/>
              </a:ext>
            </a:extLst>
          </p:cNvPr>
          <p:cNvSpPr txBox="1"/>
          <p:nvPr/>
        </p:nvSpPr>
        <p:spPr>
          <a:xfrm>
            <a:off x="9388980" y="3610947"/>
            <a:ext cx="2897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사이의 값으로 표현</a:t>
            </a:r>
            <a:endParaRPr lang="en-US" altLang="ko-KR" dirty="0"/>
          </a:p>
          <a:p>
            <a:r>
              <a:rPr lang="ko-KR" altLang="en-US" dirty="0"/>
              <a:t>색 비트 수 증감에 따라  색이 </a:t>
            </a:r>
            <a:r>
              <a:rPr lang="ko-KR" altLang="en-US" dirty="0" err="1"/>
              <a:t>변하는걸</a:t>
            </a:r>
            <a:r>
              <a:rPr lang="ko-KR" altLang="en-US" dirty="0"/>
              <a:t> 막기 위해서</a:t>
            </a:r>
          </a:p>
        </p:txBody>
      </p:sp>
    </p:spTree>
    <p:extLst>
      <p:ext uri="{BB962C8B-B14F-4D97-AF65-F5344CB8AC3E}">
        <p14:creationId xmlns:p14="http://schemas.microsoft.com/office/powerpoint/2010/main" val="22720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32C5D6-CBD0-4025-9BAA-5A2AA4584D09}"/>
              </a:ext>
            </a:extLst>
          </p:cNvPr>
          <p:cNvCxnSpPr/>
          <p:nvPr/>
        </p:nvCxnSpPr>
        <p:spPr>
          <a:xfrm flipV="1">
            <a:off x="6624536" y="982494"/>
            <a:ext cx="1838528" cy="57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BC8763-64B6-4A04-BB90-407800A2DD1C}"/>
              </a:ext>
            </a:extLst>
          </p:cNvPr>
          <p:cNvSpPr txBox="1"/>
          <p:nvPr/>
        </p:nvSpPr>
        <p:spPr>
          <a:xfrm>
            <a:off x="8861898" y="408562"/>
            <a:ext cx="2023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주소값은</a:t>
            </a:r>
            <a:r>
              <a:rPr lang="ko-KR" altLang="en-US" dirty="0"/>
              <a:t> </a:t>
            </a:r>
            <a:r>
              <a:rPr lang="en-US" altLang="ko-KR" dirty="0"/>
              <a:t>16 </a:t>
            </a:r>
            <a:r>
              <a:rPr lang="ko-KR" altLang="en-US" dirty="0"/>
              <a:t>비트로 정렬 </a:t>
            </a:r>
            <a:r>
              <a:rPr lang="ko-KR" altLang="en-US" dirty="0" err="1"/>
              <a:t>안되서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214EC-9BE8-4290-81A7-5ABF608906D5}"/>
              </a:ext>
            </a:extLst>
          </p:cNvPr>
          <p:cNvSpPr txBox="1"/>
          <p:nvPr/>
        </p:nvSpPr>
        <p:spPr>
          <a:xfrm>
            <a:off x="9144000" y="2217906"/>
            <a:ext cx="267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CGameObject</a:t>
            </a:r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XMFLOAT4X4A 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B3D9F01-AC13-4AC7-A8AF-A81CED799FF2}"/>
              </a:ext>
            </a:extLst>
          </p:cNvPr>
          <p:cNvCxnSpPr/>
          <p:nvPr/>
        </p:nvCxnSpPr>
        <p:spPr>
          <a:xfrm>
            <a:off x="9338553" y="3093396"/>
            <a:ext cx="184826" cy="76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C5FC6A-60FA-4DB8-B09E-728CD84089BC}"/>
              </a:ext>
            </a:extLst>
          </p:cNvPr>
          <p:cNvSpPr txBox="1"/>
          <p:nvPr/>
        </p:nvSpPr>
        <p:spPr>
          <a:xfrm>
            <a:off x="9338553" y="3988340"/>
            <a:ext cx="2480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XMMATRIX x;</a:t>
            </a:r>
          </a:p>
          <a:p>
            <a:r>
              <a:rPr lang="en-US" altLang="ko-KR" dirty="0"/>
              <a:t>XMFLOAT4X4A</a:t>
            </a:r>
          </a:p>
          <a:p>
            <a:endParaRPr lang="en-US" altLang="ko-KR" dirty="0"/>
          </a:p>
          <a:p>
            <a:r>
              <a:rPr lang="ko-KR" altLang="en-US" dirty="0"/>
              <a:t>넣고 </a:t>
            </a:r>
            <a:r>
              <a:rPr lang="ko-KR" altLang="en-US" dirty="0" err="1"/>
              <a:t>하는건</a:t>
            </a:r>
            <a:r>
              <a:rPr lang="ko-KR" altLang="en-US" dirty="0"/>
              <a:t> 아무런 상관이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바뀐값을</a:t>
            </a:r>
            <a:r>
              <a:rPr lang="ko-KR" altLang="en-US" dirty="0"/>
              <a:t> 다시 집어 </a:t>
            </a:r>
            <a:r>
              <a:rPr lang="ko-KR" altLang="en-US" dirty="0" err="1"/>
              <a:t>넣어야함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6213FB9-2B21-4B58-A69C-C69422013D56}"/>
              </a:ext>
            </a:extLst>
          </p:cNvPr>
          <p:cNvCxnSpPr/>
          <p:nvPr/>
        </p:nvCxnSpPr>
        <p:spPr>
          <a:xfrm flipV="1">
            <a:off x="587829" y="7296539"/>
            <a:ext cx="7875235" cy="8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6E7D75-6404-4C89-827E-66F26919AF45}"/>
              </a:ext>
            </a:extLst>
          </p:cNvPr>
          <p:cNvSpPr txBox="1"/>
          <p:nvPr/>
        </p:nvSpPr>
        <p:spPr>
          <a:xfrm>
            <a:off x="-2799185" y="1334278"/>
            <a:ext cx="3180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구조체</a:t>
            </a:r>
            <a:r>
              <a:rPr lang="en-US" altLang="ko-KR" dirty="0"/>
              <a:t>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메트릭스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메트릭스로</a:t>
            </a:r>
            <a:r>
              <a:rPr lang="ko-KR" altLang="en-US" dirty="0"/>
              <a:t> 연상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메트릭스</a:t>
            </a:r>
            <a:r>
              <a:rPr lang="en-US" altLang="ko-KR" dirty="0"/>
              <a:t> (FLOAT)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구조체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38227C1-6CA7-46B5-A01C-284E162DF123}"/>
              </a:ext>
            </a:extLst>
          </p:cNvPr>
          <p:cNvCxnSpPr>
            <a:cxnSpLocks/>
          </p:cNvCxnSpPr>
          <p:nvPr/>
        </p:nvCxnSpPr>
        <p:spPr>
          <a:xfrm>
            <a:off x="1474237" y="2413849"/>
            <a:ext cx="55330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C44018-81ED-4992-B9C1-9AFA87EBA0B7}"/>
              </a:ext>
            </a:extLst>
          </p:cNvPr>
          <p:cNvCxnSpPr/>
          <p:nvPr/>
        </p:nvCxnSpPr>
        <p:spPr>
          <a:xfrm flipV="1">
            <a:off x="494522" y="2332653"/>
            <a:ext cx="802433" cy="100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7B2B60-E064-4C99-A9B5-654E3E9A2E4E}"/>
              </a:ext>
            </a:extLst>
          </p:cNvPr>
          <p:cNvSpPr txBox="1"/>
          <p:nvPr/>
        </p:nvSpPr>
        <p:spPr>
          <a:xfrm>
            <a:off x="-2655055" y="3268338"/>
            <a:ext cx="2436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함수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XMLoad</a:t>
            </a:r>
            <a:r>
              <a:rPr lang="en-US" altLang="ko-KR" dirty="0"/>
              <a:t>____  (</a:t>
            </a:r>
            <a:r>
              <a:rPr lang="ko-KR" altLang="en-US" dirty="0"/>
              <a:t>포인터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부르고자 </a:t>
            </a:r>
            <a:r>
              <a:rPr lang="ko-KR" altLang="en-US" dirty="0" err="1"/>
              <a:t>하는것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54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5BCBC-ED27-40B6-B610-BBF0DF4BD861}"/>
              </a:ext>
            </a:extLst>
          </p:cNvPr>
          <p:cNvSpPr txBox="1"/>
          <p:nvPr/>
        </p:nvSpPr>
        <p:spPr>
          <a:xfrm>
            <a:off x="4946754" y="5066675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62F3F-8266-40D0-822A-1E64177EFC38}"/>
              </a:ext>
            </a:extLst>
          </p:cNvPr>
          <p:cNvSpPr txBox="1"/>
          <p:nvPr/>
        </p:nvSpPr>
        <p:spPr>
          <a:xfrm>
            <a:off x="6115988" y="4697343"/>
            <a:ext cx="302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회전을 표현하기 위한 수단</a:t>
            </a:r>
          </a:p>
        </p:txBody>
      </p:sp>
    </p:spTree>
    <p:extLst>
      <p:ext uri="{BB962C8B-B14F-4D97-AF65-F5344CB8AC3E}">
        <p14:creationId xmlns:p14="http://schemas.microsoft.com/office/powerpoint/2010/main" val="25558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28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8167" y="-9331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49BEB8-0CA7-4BAA-ACE6-26205CFDB2D3}"/>
              </a:ext>
            </a:extLst>
          </p:cNvPr>
          <p:cNvSpPr/>
          <p:nvPr/>
        </p:nvSpPr>
        <p:spPr>
          <a:xfrm>
            <a:off x="65314" y="130629"/>
            <a:ext cx="8817429" cy="6578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ED45E49-AE30-4D54-A0B1-E7FBD168CE26}"/>
              </a:ext>
            </a:extLst>
          </p:cNvPr>
          <p:cNvCxnSpPr/>
          <p:nvPr/>
        </p:nvCxnSpPr>
        <p:spPr>
          <a:xfrm flipV="1">
            <a:off x="7109927" y="1119673"/>
            <a:ext cx="1903444" cy="27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F6A216-B85F-4D6F-B574-7E77CB8EABCA}"/>
              </a:ext>
            </a:extLst>
          </p:cNvPr>
          <p:cNvSpPr txBox="1"/>
          <p:nvPr/>
        </p:nvSpPr>
        <p:spPr>
          <a:xfrm>
            <a:off x="9629192" y="727788"/>
            <a:ext cx="1474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싱드</a:t>
            </a:r>
            <a:r>
              <a:rPr lang="ko-KR" altLang="en-US" dirty="0"/>
              <a:t> 프로세서 연산을 하기 위해서 </a:t>
            </a:r>
            <a:r>
              <a:rPr lang="ko-KR" altLang="en-US" dirty="0" err="1"/>
              <a:t>메트릭스를</a:t>
            </a:r>
            <a:r>
              <a:rPr lang="ko-KR" altLang="en-US" dirty="0"/>
              <a:t> </a:t>
            </a:r>
            <a:r>
              <a:rPr lang="ko-KR" altLang="en-US" dirty="0" err="1"/>
              <a:t>사용하고자할때</a:t>
            </a:r>
            <a:r>
              <a:rPr lang="ko-KR" altLang="en-US" dirty="0"/>
              <a:t> 불러와서 </a:t>
            </a:r>
            <a:r>
              <a:rPr lang="ko-KR" altLang="en-US" dirty="0" err="1"/>
              <a:t>쓰는것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E2020-3B90-4B3C-BAD6-E9B0BAB01095}"/>
              </a:ext>
            </a:extLst>
          </p:cNvPr>
          <p:cNvSpPr txBox="1"/>
          <p:nvPr/>
        </p:nvSpPr>
        <p:spPr>
          <a:xfrm>
            <a:off x="9781591" y="4397659"/>
            <a:ext cx="1474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계산을 끝내고 저장하고자 </a:t>
            </a:r>
            <a:r>
              <a:rPr lang="ko-KR" altLang="en-US" dirty="0" err="1"/>
              <a:t>할때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32993D-546D-4EDD-944B-9F00C09DA950}"/>
              </a:ext>
            </a:extLst>
          </p:cNvPr>
          <p:cNvSpPr/>
          <p:nvPr/>
        </p:nvSpPr>
        <p:spPr>
          <a:xfrm>
            <a:off x="2486609" y="6130212"/>
            <a:ext cx="2230016" cy="354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F85664B-F928-45FB-919B-9F14C6B00185}"/>
              </a:ext>
            </a:extLst>
          </p:cNvPr>
          <p:cNvCxnSpPr>
            <a:cxnSpLocks/>
          </p:cNvCxnSpPr>
          <p:nvPr/>
        </p:nvCxnSpPr>
        <p:spPr>
          <a:xfrm flipH="1" flipV="1">
            <a:off x="-485191" y="5663682"/>
            <a:ext cx="2971800" cy="55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C0BA53-616D-4DD5-8552-E79C57024904}"/>
              </a:ext>
            </a:extLst>
          </p:cNvPr>
          <p:cNvSpPr txBox="1"/>
          <p:nvPr/>
        </p:nvSpPr>
        <p:spPr>
          <a:xfrm>
            <a:off x="-2146041" y="4767943"/>
            <a:ext cx="15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여기에 저장을 해</a:t>
            </a:r>
          </a:p>
        </p:txBody>
      </p:sp>
    </p:spTree>
    <p:extLst>
      <p:ext uri="{BB962C8B-B14F-4D97-AF65-F5344CB8AC3E}">
        <p14:creationId xmlns:p14="http://schemas.microsoft.com/office/powerpoint/2010/main" val="310433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E04B3D1-B889-4FD8-B0DD-71CB6795143D}"/>
              </a:ext>
            </a:extLst>
          </p:cNvPr>
          <p:cNvCxnSpPr/>
          <p:nvPr/>
        </p:nvCxnSpPr>
        <p:spPr>
          <a:xfrm flipH="1">
            <a:off x="5896947" y="942392"/>
            <a:ext cx="1642188" cy="78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184CAE-6F9D-41B6-B70A-89189CEC8504}"/>
              </a:ext>
            </a:extLst>
          </p:cNvPr>
          <p:cNvSpPr txBox="1"/>
          <p:nvPr/>
        </p:nvSpPr>
        <p:spPr>
          <a:xfrm>
            <a:off x="7959013" y="457201"/>
            <a:ext cx="2090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맴버</a:t>
            </a:r>
            <a:r>
              <a:rPr lang="ko-KR" altLang="en-US" dirty="0"/>
              <a:t> 변수가 </a:t>
            </a:r>
            <a:r>
              <a:rPr lang="ko-KR" altLang="en-US" dirty="0" err="1"/>
              <a:t>아에</a:t>
            </a:r>
            <a:r>
              <a:rPr lang="ko-KR" altLang="en-US" dirty="0"/>
              <a:t> </a:t>
            </a:r>
            <a:r>
              <a:rPr lang="ko-KR" altLang="en-US" dirty="0" err="1"/>
              <a:t>없슴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그래서 함수로 설정</a:t>
            </a:r>
          </a:p>
        </p:txBody>
      </p:sp>
    </p:spTree>
    <p:extLst>
      <p:ext uri="{BB962C8B-B14F-4D97-AF65-F5344CB8AC3E}">
        <p14:creationId xmlns:p14="http://schemas.microsoft.com/office/powerpoint/2010/main" val="337388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ED4809-ADBA-4C7B-835C-F8DD97F83C83}"/>
              </a:ext>
            </a:extLst>
          </p:cNvPr>
          <p:cNvCxnSpPr/>
          <p:nvPr/>
        </p:nvCxnSpPr>
        <p:spPr>
          <a:xfrm>
            <a:off x="7800392" y="727788"/>
            <a:ext cx="1772816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CA17F5-3032-4A47-8AA5-8D17116FF971}"/>
              </a:ext>
            </a:extLst>
          </p:cNvPr>
          <p:cNvSpPr txBox="1"/>
          <p:nvPr/>
        </p:nvSpPr>
        <p:spPr>
          <a:xfrm>
            <a:off x="9713167" y="541176"/>
            <a:ext cx="126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사칙</a:t>
            </a:r>
            <a:r>
              <a:rPr lang="en-US" altLang="ko-KR" dirty="0"/>
              <a:t> </a:t>
            </a:r>
            <a:r>
              <a:rPr lang="ko-KR" altLang="en-US" dirty="0"/>
              <a:t>연산은 선택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EE4C9-F643-4F64-BA53-790659CFAA4A}"/>
              </a:ext>
            </a:extLst>
          </p:cNvPr>
          <p:cNvSpPr txBox="1"/>
          <p:nvPr/>
        </p:nvSpPr>
        <p:spPr>
          <a:xfrm>
            <a:off x="9358604" y="1856792"/>
            <a:ext cx="1772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FLOAT</a:t>
            </a:r>
            <a:r>
              <a:rPr lang="ko-KR" altLang="en-US" dirty="0"/>
              <a:t>랑 </a:t>
            </a:r>
            <a:r>
              <a:rPr lang="ko-KR" altLang="en-US" dirty="0" err="1"/>
              <a:t>백터는</a:t>
            </a:r>
            <a:r>
              <a:rPr lang="ko-KR" altLang="en-US" dirty="0"/>
              <a:t> 다르다</a:t>
            </a:r>
            <a:r>
              <a:rPr lang="en-US" altLang="ko-KR"/>
              <a:t>..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32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5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11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64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8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6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9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34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3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1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49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3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67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6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6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87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459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CD216-864B-4513-9B5D-526E4DCF3668}"/>
              </a:ext>
            </a:extLst>
          </p:cNvPr>
          <p:cNvSpPr txBox="1"/>
          <p:nvPr/>
        </p:nvSpPr>
        <p:spPr>
          <a:xfrm>
            <a:off x="4751882" y="849655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길이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17086-E717-477C-8A78-69827097D157}"/>
              </a:ext>
            </a:extLst>
          </p:cNvPr>
          <p:cNvSpPr txBox="1"/>
          <p:nvPr/>
        </p:nvSpPr>
        <p:spPr>
          <a:xfrm>
            <a:off x="5450126" y="1165684"/>
            <a:ext cx="17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21F1E-B600-4298-AD33-3E323390152A}"/>
              </a:ext>
            </a:extLst>
          </p:cNvPr>
          <p:cNvSpPr txBox="1"/>
          <p:nvPr/>
        </p:nvSpPr>
        <p:spPr>
          <a:xfrm>
            <a:off x="6175947" y="5284671"/>
            <a:ext cx="121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평행이동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DD1054D-DF66-40CC-ACDF-E915828EAF0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10854" y="3226777"/>
            <a:ext cx="1652954" cy="61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442D20-98F5-445A-B6DD-320C42EA4A69}"/>
              </a:ext>
            </a:extLst>
          </p:cNvPr>
          <p:cNvSpPr txBox="1"/>
          <p:nvPr/>
        </p:nvSpPr>
        <p:spPr>
          <a:xfrm>
            <a:off x="9363808" y="3103629"/>
            <a:ext cx="123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선형 보간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913CA6-9821-4E60-9B11-75E24B1FE6E4}"/>
              </a:ext>
            </a:extLst>
          </p:cNvPr>
          <p:cNvCxnSpPr/>
          <p:nvPr/>
        </p:nvCxnSpPr>
        <p:spPr>
          <a:xfrm>
            <a:off x="8273562" y="3543300"/>
            <a:ext cx="597876" cy="87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CAF1B2-2AE6-4F38-AD3E-B09401290997}"/>
              </a:ext>
            </a:extLst>
          </p:cNvPr>
          <p:cNvSpPr txBox="1"/>
          <p:nvPr/>
        </p:nvSpPr>
        <p:spPr>
          <a:xfrm>
            <a:off x="9081540" y="3640015"/>
            <a:ext cx="270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삼각형 내부에 있는가</a:t>
            </a:r>
          </a:p>
        </p:txBody>
      </p:sp>
    </p:spTree>
    <p:extLst>
      <p:ext uri="{BB962C8B-B14F-4D97-AF65-F5344CB8AC3E}">
        <p14:creationId xmlns:p14="http://schemas.microsoft.com/office/powerpoint/2010/main" val="245320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수학을 위한 </a:t>
            </a:r>
            <a:r>
              <a:rPr lang="en-US" altLang="ko-KR"/>
              <a:t>D3DX </a:t>
            </a:r>
            <a:r>
              <a:rPr lang="ko-KR" altLang="en-US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CD112-0E9D-4B2D-A2AF-67FD1951B04E}"/>
              </a:ext>
            </a:extLst>
          </p:cNvPr>
          <p:cNvSpPr txBox="1"/>
          <p:nvPr/>
        </p:nvSpPr>
        <p:spPr>
          <a:xfrm>
            <a:off x="9144000" y="289250"/>
            <a:ext cx="2892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길이가 </a:t>
            </a:r>
            <a:r>
              <a:rPr lang="en-US" altLang="ko-KR" sz="1400" dirty="0"/>
              <a:t>1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바꿔버리기</a:t>
            </a:r>
            <a:r>
              <a:rPr lang="ko-KR" altLang="en-US" sz="1400" dirty="0"/>
              <a:t> 평면과 거리가 </a:t>
            </a:r>
            <a:r>
              <a:rPr lang="en-US" altLang="ko-KR" sz="1400" dirty="0"/>
              <a:t>1</a:t>
            </a:r>
            <a:r>
              <a:rPr lang="ko-KR" altLang="en-US" sz="1400" dirty="0"/>
              <a:t>인 벡터가 </a:t>
            </a:r>
            <a:r>
              <a:rPr lang="ko-KR" altLang="en-US" sz="1400" dirty="0" err="1"/>
              <a:t>구해짐</a:t>
            </a:r>
            <a:endParaRPr lang="en-US" altLang="ko-KR" sz="1400" dirty="0"/>
          </a:p>
          <a:p>
            <a:r>
              <a:rPr lang="ko-KR" altLang="en-US" sz="1400" dirty="0"/>
              <a:t>어떤 값을 넣으면 정확한 수직 거리가 값이 나옴</a:t>
            </a:r>
            <a:endParaRPr lang="en-US" altLang="ko-KR" sz="1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C7B253-B234-4231-8071-D19A16E26D64}"/>
              </a:ext>
            </a:extLst>
          </p:cNvPr>
          <p:cNvCxnSpPr/>
          <p:nvPr/>
        </p:nvCxnSpPr>
        <p:spPr>
          <a:xfrm flipV="1">
            <a:off x="4879910" y="2687216"/>
            <a:ext cx="3377682" cy="653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5FDB21-9865-4E6B-8F6B-62330BECCE45}"/>
              </a:ext>
            </a:extLst>
          </p:cNvPr>
          <p:cNvCxnSpPr/>
          <p:nvPr/>
        </p:nvCxnSpPr>
        <p:spPr>
          <a:xfrm flipV="1">
            <a:off x="6568751" y="1306286"/>
            <a:ext cx="2892490" cy="44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8F7BBFA-4710-4CFA-8BBA-10A9EB3E6B02}"/>
              </a:ext>
            </a:extLst>
          </p:cNvPr>
          <p:cNvCxnSpPr/>
          <p:nvPr/>
        </p:nvCxnSpPr>
        <p:spPr>
          <a:xfrm>
            <a:off x="6820678" y="2136710"/>
            <a:ext cx="249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1FA327-B67A-4630-B02A-0420746573B9}"/>
              </a:ext>
            </a:extLst>
          </p:cNvPr>
          <p:cNvSpPr txBox="1"/>
          <p:nvPr/>
        </p:nvSpPr>
        <p:spPr>
          <a:xfrm>
            <a:off x="9638522" y="1754155"/>
            <a:ext cx="198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예각인지 </a:t>
            </a:r>
            <a:r>
              <a:rPr lang="ko-KR" altLang="en-US" dirty="0" err="1"/>
              <a:t>둔각인ㄷ지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있음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CB0D09-141A-4CF9-8284-2B966B9F6906}"/>
              </a:ext>
            </a:extLst>
          </p:cNvPr>
          <p:cNvCxnSpPr/>
          <p:nvPr/>
        </p:nvCxnSpPr>
        <p:spPr>
          <a:xfrm flipH="1">
            <a:off x="-886408" y="970384"/>
            <a:ext cx="886408" cy="47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8F21E2D-F35B-459B-BF68-4AA4BB30031C}"/>
              </a:ext>
            </a:extLst>
          </p:cNvPr>
          <p:cNvSpPr txBox="1"/>
          <p:nvPr/>
        </p:nvSpPr>
        <p:spPr>
          <a:xfrm>
            <a:off x="-2220686" y="1754155"/>
            <a:ext cx="196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평면의 방적식을 구하는 함수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5360EC-F0FA-487D-8067-1D4D41D35F76}"/>
              </a:ext>
            </a:extLst>
          </p:cNvPr>
          <p:cNvCxnSpPr/>
          <p:nvPr/>
        </p:nvCxnSpPr>
        <p:spPr>
          <a:xfrm>
            <a:off x="8164286" y="3517641"/>
            <a:ext cx="1642187" cy="41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9DCF6-1664-462E-8696-B36454FC11E1}"/>
              </a:ext>
            </a:extLst>
          </p:cNvPr>
          <p:cNvSpPr txBox="1"/>
          <p:nvPr/>
        </p:nvSpPr>
        <p:spPr>
          <a:xfrm>
            <a:off x="10151707" y="3685592"/>
            <a:ext cx="2425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차원 행렬을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차원 행렬로</a:t>
            </a:r>
            <a:endParaRPr lang="en-US" altLang="ko-KR" dirty="0"/>
          </a:p>
          <a:p>
            <a:r>
              <a:rPr lang="ko-KR" altLang="en-US" dirty="0"/>
              <a:t>위치 벡터를 구한다</a:t>
            </a:r>
            <a:endParaRPr lang="en-US" altLang="ko-KR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4D05AC-433C-4161-A6B5-9984E9903529}"/>
              </a:ext>
            </a:extLst>
          </p:cNvPr>
          <p:cNvCxnSpPr/>
          <p:nvPr/>
        </p:nvCxnSpPr>
        <p:spPr>
          <a:xfrm>
            <a:off x="7819052" y="4217437"/>
            <a:ext cx="2211356" cy="95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1C508A-66A5-4135-9C06-0458D1551B7B}"/>
              </a:ext>
            </a:extLst>
          </p:cNvPr>
          <p:cNvSpPr txBox="1"/>
          <p:nvPr/>
        </p:nvSpPr>
        <p:spPr>
          <a:xfrm>
            <a:off x="10291665" y="4863768"/>
            <a:ext cx="202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벡터 구한다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평행 이동이 없다</a:t>
            </a:r>
            <a:r>
              <a:rPr lang="en-US" altLang="ko-KR" dirty="0"/>
              <a:t>.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521AA4D-5E7D-4A27-9182-D7CC64E61D7B}"/>
              </a:ext>
            </a:extLst>
          </p:cNvPr>
          <p:cNvCxnSpPr/>
          <p:nvPr/>
        </p:nvCxnSpPr>
        <p:spPr>
          <a:xfrm flipH="1" flipV="1">
            <a:off x="-494522" y="4776281"/>
            <a:ext cx="494522" cy="63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B3FADC-3588-425E-811A-92AF0E7F7BC4}"/>
              </a:ext>
            </a:extLst>
          </p:cNvPr>
          <p:cNvSpPr txBox="1"/>
          <p:nvPr/>
        </p:nvSpPr>
        <p:spPr>
          <a:xfrm>
            <a:off x="-2461098" y="3429000"/>
            <a:ext cx="179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 </a:t>
            </a:r>
            <a:r>
              <a:rPr lang="en-US" altLang="ko-KR" dirty="0"/>
              <a:t>-&gt; </a:t>
            </a:r>
            <a:r>
              <a:rPr lang="ko-KR" altLang="en-US" dirty="0"/>
              <a:t>화면 좌표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ACB1D6-28E3-4E6F-9C36-C0BBD148DDAB}"/>
              </a:ext>
            </a:extLst>
          </p:cNvPr>
          <p:cNvCxnSpPr/>
          <p:nvPr/>
        </p:nvCxnSpPr>
        <p:spPr>
          <a:xfrm flipH="1">
            <a:off x="-541174" y="6050604"/>
            <a:ext cx="65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A0204F-A125-478F-A0A9-CDB5C5A2994C}"/>
              </a:ext>
            </a:extLst>
          </p:cNvPr>
          <p:cNvSpPr txBox="1"/>
          <p:nvPr/>
        </p:nvSpPr>
        <p:spPr>
          <a:xfrm>
            <a:off x="-2461098" y="5408579"/>
            <a:ext cx="164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 좌표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모델좌표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357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5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526</Words>
  <Application>Microsoft Office PowerPoint</Application>
  <PresentationFormat>화면 슬라이드 쇼(4:3)</PresentationFormat>
  <Paragraphs>157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정점의 법선 벡터</vt:lpstr>
      <vt:lpstr>PowerPoint 프레젠테이션</vt:lpstr>
      <vt:lpstr>Quiz</vt:lpstr>
      <vt:lpstr>Quiz</vt:lpstr>
      <vt:lpstr>Quiz</vt:lpstr>
      <vt:lpstr>XNA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25</cp:revision>
  <dcterms:created xsi:type="dcterms:W3CDTF">2018-03-06T02:08:22Z</dcterms:created>
  <dcterms:modified xsi:type="dcterms:W3CDTF">2018-05-14T01:02:23Z</dcterms:modified>
</cp:coreProperties>
</file>